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ontserrat Bold" panose="00000800000000000000" pitchFamily="2" charset="0"/>
      <p:bold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Source Sans Pro Bold" panose="020B0703030403020204" pitchFamily="34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94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52888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Netflix's System Design: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A Beginner-Friendly Explanation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350198" y="4626888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Here's a beginner-friendly explanation of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Netflix's System Design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simplified and easy to understand: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350198" y="566332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567094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644872"/>
            <a:ext cx="1976199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b="1" dirty="0">
                <a:solidFill>
                  <a:srgbClr val="3D3838"/>
                </a:solidFill>
                <a:ea typeface="Source Sans Pro Bold" pitchFamily="34" charset="-122"/>
                <a:cs typeface="Source Sans Pr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5545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Why Netflix's System is Special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6276" y="2528173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68383" y="339197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Personalization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350198" y="3890605"/>
            <a:ext cx="352305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No two users have the same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Netflix homepage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9620" y="2528173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961727" y="339197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Reliability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0243423" y="3890605"/>
            <a:ext cx="35231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Videos play smoothly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even during peak hours.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9620" y="5371386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961727" y="623518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Quality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0243423" y="6733818"/>
            <a:ext cx="35231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Content streams in the best quality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your internet can handle.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21039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Netflix's System Design: The Big Picture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233964" y="4260771"/>
            <a:ext cx="7416402" cy="184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In short,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Netflix's system design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is all about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delivering videos quickly, smoothly, and reliably, no matter where you are or what device you're using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 It's like a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well-organized highway system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where every user gets their own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lane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without traffic!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863798" y="3983117"/>
            <a:ext cx="30480" cy="2035969"/>
          </a:xfrm>
          <a:prstGeom prst="rect">
            <a:avLst/>
          </a:prstGeom>
          <a:solidFill>
            <a:srgbClr val="2D2E3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85441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What Netflix Does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863798" y="5203508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42455" y="5203508"/>
            <a:ext cx="35492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Video Streaming Service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42455" y="5702141"/>
            <a:ext cx="5649397" cy="113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is a platform that allows people worldwide to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stream movies and TV shows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anytime, on any device.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438668" y="5203508"/>
            <a:ext cx="431840" cy="431840"/>
          </a:xfrm>
          <a:prstGeom prst="roundRect">
            <a:avLst>
              <a:gd name="adj" fmla="val 85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8117324" y="5203508"/>
            <a:ext cx="303954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On-Demand Viewing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8117324" y="5702141"/>
            <a:ext cx="5928876" cy="113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You can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watch on demand (no waiting),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in high quality, on devices like smartphones, laptops, TVs, and tablets.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63918" y="7090291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But behind the scenes, it's a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complex system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that ensures you can watch your favorite content without interruptions. Let's break it down step by step.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876" y="695801"/>
            <a:ext cx="8186023" cy="12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800" b="1" kern="0" spc="-3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Components: </a:t>
            </a:r>
          </a:p>
          <a:p>
            <a:pPr marL="0" indent="0">
              <a:lnSpc>
                <a:spcPts val="4900"/>
              </a:lnSpc>
              <a:buNone/>
            </a:pPr>
            <a:r>
              <a:rPr lang="en-US" sz="4800" b="1" kern="0" spc="-3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Content Delivery Network (CDN)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77" y="2270522"/>
            <a:ext cx="1096447" cy="17543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9174" y="2489716"/>
            <a:ext cx="249197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Fast Video Delivery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679174" y="2932748"/>
            <a:ext cx="6183749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When you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play a video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Netflix needs to deliver it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quickly and smoothly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877" y="4024908"/>
            <a:ext cx="1096447" cy="17543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9174" y="4244102"/>
            <a:ext cx="249197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Open Connect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7679174" y="4687133"/>
            <a:ext cx="6760725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uses its own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CDN called Open Connect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system of servers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located in many places worldwide.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877" y="5779294"/>
            <a:ext cx="1096447" cy="17543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9174" y="5998488"/>
            <a:ext cx="2491978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b="1" kern="0" spc="-20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Faster Loading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7679174" y="6441519"/>
            <a:ext cx="6633726" cy="109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These servers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store Netflix videos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close to where you are, so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videos load faster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and don't have to travel long distances over the internet.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73254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Components: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Database for Users and Content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863798" y="329279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User Data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63798" y="389024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has a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huge database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to store details about: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448246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Who you are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493895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Your preferences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539543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Watch history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329279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Content Data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7623929" y="389024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Information about: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448246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All movies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623929" y="493895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Shows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623929" y="539543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Subtitles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623929" y="585192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900"/>
              </a:lnSpc>
              <a:buSzPct val="100000"/>
              <a:buChar char="•"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Audio tracks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63798" y="6586061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This helps Netflix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recommend shows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you might like and keep track of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where you stopped watching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22955"/>
            <a:ext cx="8038902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Components: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Video Encoding and Storage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350198" y="3579614"/>
            <a:ext cx="3584853" cy="3291086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97015" y="3826431"/>
            <a:ext cx="295453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Multiple Resolutions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597015" y="4325064"/>
            <a:ext cx="3338036" cy="2278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Videos on Netflix are stored in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different resolutions (e.g., HD, 4K)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and formats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to suit different devices and internet speeds.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81868" y="3579614"/>
            <a:ext cx="3953232" cy="284309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82643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Adaptive Playback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428683" y="4325064"/>
            <a:ext cx="333803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When you hit play,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Netflix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chooses the best video quality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based on your internet speed and device.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8263" y="1954887"/>
            <a:ext cx="8394502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Components: </a:t>
            </a:r>
          </a:p>
          <a:p>
            <a:pPr marL="0" indent="0">
              <a:lnSpc>
                <a:spcPts val="5500"/>
              </a:lnSpc>
              <a:buNone/>
            </a:pPr>
            <a:r>
              <a:rPr lang="en-US" sz="48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Streaming and Load Balancing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3930253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47940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Multiple Servers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863799" y="5292685"/>
            <a:ext cx="3695502" cy="1730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doesn't send the video directly from one central server. Instead, it uses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multiple servers to share the load.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23" y="3930253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07823" y="47940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Redundancy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4807823" y="5292685"/>
            <a:ext cx="352317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This ensures that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even if one server is busy or down, another can step in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so you don't experience buffering.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1021794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Components: Recommendation System (AI/ML)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1218724" y="3495794"/>
            <a:ext cx="30480" cy="3712012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481137" y="4035862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956310" y="3773448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169670" y="3882747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kern="0" spc="-27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2591514" y="374261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Data Analysis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2591514" y="4241244"/>
            <a:ext cx="604448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uses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Artificial Intelligence (AI)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to analyze what you've watched, liked, or skipped.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481137" y="6015276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956310" y="575286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136333" y="5862161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b="1" kern="0" spc="-27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2591514" y="5722025"/>
            <a:ext cx="369843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Recommendation Engine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2591514" y="6220658"/>
            <a:ext cx="6290072" cy="1119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It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suggests shows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you'll enjoy using a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recommendation engine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based on your viewing habits.</a:t>
            </a:r>
            <a:endParaRPr lang="en-US" sz="24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ED583929-8A49-9C8B-AC22-F235054CE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035" y="21551"/>
            <a:ext cx="5486400" cy="82080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6774"/>
            <a:ext cx="1129498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Components: Scalability and Cloud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051685"/>
            <a:ext cx="2128957" cy="1732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200" b="1" kern="0" spc="-24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400675" y="229850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Cloud Services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400675" y="2797135"/>
            <a:ext cx="811911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uses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cloud services (like AWS)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to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handle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millions of users streaming at the same time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845957"/>
            <a:ext cx="4257913" cy="1732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200" b="1" kern="0" spc="-24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6465213" y="427779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Scalability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465213" y="4776430"/>
            <a:ext cx="533114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 system can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scale up or down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based on demand.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640229"/>
            <a:ext cx="6386870" cy="17325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200" b="1" kern="0" spc="-24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0"/>
          <p:cNvSpPr/>
          <p:nvPr/>
        </p:nvSpPr>
        <p:spPr>
          <a:xfrm>
            <a:off x="7529632" y="6072068"/>
            <a:ext cx="294382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Demand Adaptation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29632" y="6570702"/>
            <a:ext cx="553152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More people watching during weekends? No problem!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7103" y="676275"/>
            <a:ext cx="7422594" cy="1397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How Netflix Handles Challenges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347103" y="2718792"/>
            <a:ext cx="430292" cy="430292"/>
          </a:xfrm>
          <a:prstGeom prst="roundRect">
            <a:avLst>
              <a:gd name="adj" fmla="val 857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7023259" y="2718792"/>
            <a:ext cx="279451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Buffering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23259" y="3215521"/>
            <a:ext cx="3158133" cy="184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uses techniques like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adaptive streaming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to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adjust the video quality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based on your internet speed, reducing buffering.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81392" y="2718792"/>
            <a:ext cx="430292" cy="430292"/>
          </a:xfrm>
          <a:prstGeom prst="roundRect">
            <a:avLst>
              <a:gd name="adj" fmla="val 8573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0857548" y="2718792"/>
            <a:ext cx="279451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Global Availability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857548" y="3215521"/>
            <a:ext cx="3290252" cy="1474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With servers worldwide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Netflix ensures content is accessible in almost every country.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347103" y="5581650"/>
            <a:ext cx="430292" cy="430292"/>
          </a:xfrm>
          <a:prstGeom prst="roundRect">
            <a:avLst>
              <a:gd name="adj" fmla="val 857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023259" y="5581650"/>
            <a:ext cx="279451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Security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023259" y="6078378"/>
            <a:ext cx="2912269" cy="1567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Content is encrypted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so no one can steal or tamper with the videos.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10181392" y="5581650"/>
            <a:ext cx="430292" cy="430292"/>
          </a:xfrm>
          <a:prstGeom prst="roundRect">
            <a:avLst>
              <a:gd name="adj" fmla="val 8573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857548" y="5581650"/>
            <a:ext cx="279451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Downtime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0857548" y="6078379"/>
            <a:ext cx="3290252" cy="1474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Netflix uses 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multiple servers and redundancy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to ensure you can watch even if some parts of the system fail.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630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Source Sans Pro Bold</vt:lpstr>
      <vt:lpstr>Arial</vt:lpstr>
      <vt:lpstr>Montserrat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26</cp:revision>
  <dcterms:created xsi:type="dcterms:W3CDTF">2025-01-22T16:51:51Z</dcterms:created>
  <dcterms:modified xsi:type="dcterms:W3CDTF">2025-01-23T14:18:54Z</dcterms:modified>
</cp:coreProperties>
</file>